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87" r:id="rId4"/>
    <p:sldId id="288" r:id="rId5"/>
    <p:sldId id="286" r:id="rId6"/>
    <p:sldId id="262" r:id="rId7"/>
    <p:sldId id="263" r:id="rId8"/>
    <p:sldId id="264" r:id="rId9"/>
    <p:sldId id="257" r:id="rId10"/>
    <p:sldId id="258" r:id="rId11"/>
    <p:sldId id="272" r:id="rId12"/>
    <p:sldId id="265" r:id="rId13"/>
    <p:sldId id="275" r:id="rId14"/>
    <p:sldId id="281" r:id="rId15"/>
    <p:sldId id="283" r:id="rId16"/>
    <p:sldId id="285" r:id="rId17"/>
    <p:sldId id="271" r:id="rId18"/>
    <p:sldId id="278" r:id="rId19"/>
    <p:sldId id="284" r:id="rId20"/>
    <p:sldId id="261" r:id="rId21"/>
    <p:sldId id="279" r:id="rId22"/>
    <p:sldId id="266" r:id="rId23"/>
    <p:sldId id="276" r:id="rId24"/>
    <p:sldId id="274" r:id="rId25"/>
    <p:sldId id="259" r:id="rId26"/>
    <p:sldId id="260" r:id="rId27"/>
    <p:sldId id="270" r:id="rId28"/>
    <p:sldId id="277" r:id="rId29"/>
    <p:sldId id="273" r:id="rId30"/>
    <p:sldId id="267" r:id="rId31"/>
    <p:sldId id="280" r:id="rId32"/>
    <p:sldId id="268" r:id="rId33"/>
    <p:sldId id="269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7" autoAdjust="0"/>
    <p:restoredTop sz="98401" autoAdjust="0"/>
  </p:normalViewPr>
  <p:slideViewPr>
    <p:cSldViewPr>
      <p:cViewPr varScale="1">
        <p:scale>
          <a:sx n="82" d="100"/>
          <a:sy n="82" d="100"/>
        </p:scale>
        <p:origin x="1483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C46A-4007-42E5-A792-8FB6FF31526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8BF7-3389-4B2F-8173-7A1DF9527B0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C46A-4007-42E5-A792-8FB6FF31526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8BF7-3389-4B2F-8173-7A1DF9527B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C46A-4007-42E5-A792-8FB6FF31526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8BF7-3389-4B2F-8173-7A1DF9527B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C46A-4007-42E5-A792-8FB6FF31526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8BF7-3389-4B2F-8173-7A1DF9527B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C46A-4007-42E5-A792-8FB6FF31526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5408BF7-3389-4B2F-8173-7A1DF9527B0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C46A-4007-42E5-A792-8FB6FF31526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8BF7-3389-4B2F-8173-7A1DF9527B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C46A-4007-42E5-A792-8FB6FF31526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8BF7-3389-4B2F-8173-7A1DF9527B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C46A-4007-42E5-A792-8FB6FF31526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8BF7-3389-4B2F-8173-7A1DF9527B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C46A-4007-42E5-A792-8FB6FF31526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8BF7-3389-4B2F-8173-7A1DF9527B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C46A-4007-42E5-A792-8FB6FF31526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8BF7-3389-4B2F-8173-7A1DF9527B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C46A-4007-42E5-A792-8FB6FF31526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8BF7-3389-4B2F-8173-7A1DF9527B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BEFC46A-4007-42E5-A792-8FB6FF31526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5408BF7-3389-4B2F-8173-7A1DF9527B0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4z_MxsGoEG8&amp;list=TLPQMTQwNjIwMjD7DLTVUtffEw&amp;index=8" TargetMode="External"/><Relationship Id="rId3" Type="http://schemas.openxmlformats.org/officeDocument/2006/relationships/hyperlink" Target="https://www.youtube.com/watch?v=hE8ILTvayXAhttps://www.youtube.com/watch?v=D5QG_vU-Ffg" TargetMode="External"/><Relationship Id="rId7" Type="http://schemas.openxmlformats.org/officeDocument/2006/relationships/hyperlink" Target="https://www.youtube.com/watch?v=BzdYcIoPQFs" TargetMode="External"/><Relationship Id="rId2" Type="http://schemas.openxmlformats.org/officeDocument/2006/relationships/hyperlink" Target="https://www.youtube.com/watch?v=kYNToke0ShU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AQ9-En4n0Mc" TargetMode="External"/><Relationship Id="rId5" Type="http://schemas.openxmlformats.org/officeDocument/2006/relationships/hyperlink" Target="https://www.youtube.com/watch?v=mtXsL5anKzg" TargetMode="External"/><Relationship Id="rId4" Type="http://schemas.openxmlformats.org/officeDocument/2006/relationships/hyperlink" Target="https://www.youtube.com/watch?v=D5QG_vU-Ff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Wire Sculpture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842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3392488" cy="45259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090737"/>
            <a:ext cx="2390775" cy="1914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968" y="2895600"/>
            <a:ext cx="352425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8" y="4005262"/>
            <a:ext cx="3131378" cy="2852738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1958"/>
            <a:ext cx="3638550" cy="270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21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2" b="36634"/>
          <a:stretch/>
        </p:blipFill>
        <p:spPr>
          <a:xfrm>
            <a:off x="0" y="3386137"/>
            <a:ext cx="3086100" cy="33610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40606"/>
          <a:stretch/>
        </p:blipFill>
        <p:spPr>
          <a:xfrm>
            <a:off x="5943600" y="3297382"/>
            <a:ext cx="3086100" cy="344978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3" b="27717"/>
          <a:stretch/>
        </p:blipFill>
        <p:spPr bwMode="auto">
          <a:xfrm>
            <a:off x="2362200" y="0"/>
            <a:ext cx="3084513" cy="411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176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Choosing  colored wires according to requirement keeping in view balance and harmony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810" y="1493837"/>
            <a:ext cx="3249117" cy="4525963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113" y="2362200"/>
            <a:ext cx="42799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54844"/>
            <a:ext cx="3124200" cy="490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34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7735"/>
            <a:ext cx="3124200" cy="466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877378"/>
            <a:ext cx="3286125" cy="484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2400"/>
            <a:ext cx="302418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413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by step develop your sculpture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345" r="-6102" b="43543"/>
          <a:stretch/>
        </p:blipFill>
        <p:spPr>
          <a:xfrm>
            <a:off x="6895861" y="4572000"/>
            <a:ext cx="2248139" cy="207699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5365" y="1663907"/>
            <a:ext cx="3484566" cy="24427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61" y="4343400"/>
            <a:ext cx="4253267" cy="2252656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95400"/>
            <a:ext cx="3078163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586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t="144" r="452" b="1614"/>
          <a:stretch/>
        </p:blipFill>
        <p:spPr bwMode="auto">
          <a:xfrm>
            <a:off x="0" y="-91440"/>
            <a:ext cx="9353006" cy="694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454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t="17163" r="33839" b="25715"/>
          <a:stretch/>
        </p:blipFill>
        <p:spPr bwMode="auto">
          <a:xfrm>
            <a:off x="341194" y="1255594"/>
            <a:ext cx="8267228" cy="417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719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" t="11919" r="-674" b="41010"/>
          <a:stretch/>
        </p:blipFill>
        <p:spPr bwMode="auto">
          <a:xfrm>
            <a:off x="533400" y="3276599"/>
            <a:ext cx="3084513" cy="322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830916"/>
            <a:ext cx="3752850" cy="5006302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4383087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33800" y="152400"/>
            <a:ext cx="5257800" cy="1265238"/>
          </a:xfrm>
        </p:spPr>
        <p:txBody>
          <a:bodyPr>
            <a:normAutofit fontScale="90000"/>
          </a:bodyPr>
          <a:lstStyle/>
          <a:p>
            <a:r>
              <a:rPr lang="en-US" dirty="0"/>
              <a:t>Attaining  proper form</a:t>
            </a:r>
          </a:p>
        </p:txBody>
      </p:sp>
    </p:spTree>
    <p:extLst>
      <p:ext uri="{BB962C8B-B14F-4D97-AF65-F5344CB8AC3E}">
        <p14:creationId xmlns:p14="http://schemas.microsoft.com/office/powerpoint/2010/main" val="2630747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8" b="52572"/>
          <a:stretch/>
        </p:blipFill>
        <p:spPr>
          <a:xfrm>
            <a:off x="5029200" y="914400"/>
            <a:ext cx="4000500" cy="31834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Final display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927" r="-7213" b="40664"/>
          <a:stretch/>
        </p:blipFill>
        <p:spPr>
          <a:xfrm>
            <a:off x="6400800" y="4267200"/>
            <a:ext cx="2330071" cy="22860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7" r="-1684" b="38668"/>
          <a:stretch/>
        </p:blipFill>
        <p:spPr>
          <a:xfrm>
            <a:off x="914400" y="1067888"/>
            <a:ext cx="2070991" cy="2220686"/>
          </a:xfr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76600"/>
            <a:ext cx="3595781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507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en-US" dirty="0"/>
              <a:t>Click at the following link for further understanding of wire tools for sculpture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838200" y="2507786"/>
            <a:ext cx="7848600" cy="3283414"/>
          </a:xfrm>
        </p:spPr>
        <p:txBody>
          <a:bodyPr>
            <a:normAutofit fontScale="40000" lnSpcReduction="20000"/>
          </a:bodyPr>
          <a:lstStyle/>
          <a:p>
            <a:r>
              <a:rPr lang="en-US" sz="3600" dirty="0">
                <a:hlinkClick r:id="rId2"/>
              </a:rPr>
              <a:t>https://www.youtube.com/watch?v=kYNToke0ShU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>
                <a:hlinkClick r:id="rId3"/>
              </a:rPr>
              <a:t>https://www.youtube.com/watch?v=hE8ILTvayXA</a:t>
            </a:r>
          </a:p>
          <a:p>
            <a:endParaRPr lang="en-US" sz="3600" dirty="0">
              <a:hlinkClick r:id="rId3"/>
            </a:endParaRPr>
          </a:p>
          <a:p>
            <a:r>
              <a:rPr lang="en-US" sz="3600" dirty="0">
                <a:hlinkClick r:id="rId4"/>
              </a:rPr>
              <a:t>https://www.youtube.com/watch?v=D5QG_vU-Ffg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>
                <a:hlinkClick r:id="rId5"/>
              </a:rPr>
              <a:t>https://www.youtube.com/watch?v=mtXsL5anKzg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>
                <a:hlinkClick r:id="rId6"/>
              </a:rPr>
              <a:t>https://www.youtube.com/watch?v=AQ9-En4n0Mc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>
                <a:hlinkClick r:id="rId7"/>
              </a:rPr>
              <a:t>https://www.youtube.com/watch?v=BzdYcIoPQFs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>
                <a:hlinkClick r:id="rId8"/>
              </a:rPr>
              <a:t>https://www.youtube.com/watch?v=4z_MxsGoEG8&amp;list=TLPQMTQwNjIwMjD7DLTVUtffEw&amp;index=8</a:t>
            </a:r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996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" y="838200"/>
            <a:ext cx="46482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190" y="2759868"/>
            <a:ext cx="4171950" cy="312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029200" y="274637"/>
            <a:ext cx="3657600" cy="2306637"/>
          </a:xfrm>
        </p:spPr>
        <p:txBody>
          <a:bodyPr/>
          <a:lstStyle/>
          <a:p>
            <a:r>
              <a:rPr lang="en-US" dirty="0"/>
              <a:t>Wire Sculpture tools</a:t>
            </a:r>
          </a:p>
        </p:txBody>
      </p:sp>
    </p:spTree>
    <p:extLst>
      <p:ext uri="{BB962C8B-B14F-4D97-AF65-F5344CB8AC3E}">
        <p14:creationId xmlns:p14="http://schemas.microsoft.com/office/powerpoint/2010/main" val="338777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various technique to convey your idea more aptly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239523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599"/>
            <a:ext cx="4876800" cy="3180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04800"/>
            <a:ext cx="3502025" cy="624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377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25" y="533400"/>
            <a:ext cx="3394075" cy="45259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3601674" cy="480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38" y="3200400"/>
            <a:ext cx="3771761" cy="34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18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Ship-shape workmanship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982" y="1337491"/>
            <a:ext cx="2608218" cy="3477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3" b="38586"/>
          <a:stretch/>
        </p:blipFill>
        <p:spPr>
          <a:xfrm>
            <a:off x="6047014" y="3106387"/>
            <a:ext cx="3086100" cy="364374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1" y="3012440"/>
            <a:ext cx="2901950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277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76400"/>
            <a:ext cx="4048125" cy="440055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90405"/>
            <a:ext cx="2243137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260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Resemblance in form for true depiction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37" y="1600200"/>
            <a:ext cx="4708525" cy="4708525"/>
          </a:xfrm>
        </p:spPr>
      </p:pic>
    </p:spTree>
    <p:extLst>
      <p:ext uri="{BB962C8B-B14F-4D97-AF65-F5344CB8AC3E}">
        <p14:creationId xmlns:p14="http://schemas.microsoft.com/office/powerpoint/2010/main" val="1212363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45" y="1371600"/>
            <a:ext cx="4572000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07194"/>
            <a:ext cx="3295650" cy="2471738"/>
          </a:xfrm>
          <a:prstGeom prst="rect">
            <a:avLst/>
          </a:prstGeom>
        </p:spPr>
      </p:pic>
      <p:sp>
        <p:nvSpPr>
          <p:cNvPr id="6" name="AutoShape 2" descr="139 Of The Most Beautifully Twisted Wire Sculptures | Bored Pan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05058"/>
            <a:ext cx="2590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12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965614"/>
            <a:ext cx="40005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91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other wire material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69" y="1981200"/>
            <a:ext cx="3617913" cy="444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48240"/>
            <a:ext cx="4495800" cy="598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251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828800"/>
            <a:ext cx="2994025" cy="484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00855"/>
            <a:ext cx="7117155" cy="374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887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Wire Sculpture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Tips and tricks </a:t>
            </a:r>
          </a:p>
        </p:txBody>
      </p:sp>
    </p:spTree>
    <p:extLst>
      <p:ext uri="{BB962C8B-B14F-4D97-AF65-F5344CB8AC3E}">
        <p14:creationId xmlns:p14="http://schemas.microsoft.com/office/powerpoint/2010/main" val="2891089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style of display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" y="1375462"/>
            <a:ext cx="2556491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40" y="1469246"/>
            <a:ext cx="4019550" cy="401955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766" y="4227735"/>
            <a:ext cx="3979817" cy="252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110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5" y="1105218"/>
            <a:ext cx="3451225" cy="470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0"/>
            <a:ext cx="3127375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289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Large scale compositions or garden sculpture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3526479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37" y="1752600"/>
            <a:ext cx="2428875" cy="4476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" y="6260068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https://www.youtube.com/watch?v=AcewckzBmQ0</a:t>
            </a:r>
          </a:p>
        </p:txBody>
      </p:sp>
    </p:spTree>
    <p:extLst>
      <p:ext uri="{BB962C8B-B14F-4D97-AF65-F5344CB8AC3E}">
        <p14:creationId xmlns:p14="http://schemas.microsoft.com/office/powerpoint/2010/main" val="3775964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990600"/>
            <a:ext cx="4114800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4312"/>
            <a:ext cx="2997200" cy="483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64" y="3960522"/>
            <a:ext cx="2362200" cy="2897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614" y="214312"/>
            <a:ext cx="29527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task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2286000"/>
            <a:ext cx="8229600" cy="3200400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Make a wire sculpture piece  of  minimum size 10 ×10 inches  and Make its initial sketch on paper first then get it approved by your teacher . </a:t>
            </a:r>
          </a:p>
          <a:p>
            <a:pPr marL="416052" indent="-342900">
              <a:buFont typeface="Wingdings" pitchFamily="2" charset="2"/>
              <a:buChar char="§"/>
            </a:pPr>
            <a:r>
              <a:rPr lang="en-US" sz="2800" dirty="0"/>
              <a:t>Size may vary as per requirement of the design.</a:t>
            </a:r>
          </a:p>
        </p:txBody>
      </p:sp>
    </p:spTree>
    <p:extLst>
      <p:ext uri="{BB962C8B-B14F-4D97-AF65-F5344CB8AC3E}">
        <p14:creationId xmlns:p14="http://schemas.microsoft.com/office/powerpoint/2010/main" val="3126373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82613"/>
            <a:ext cx="3402013" cy="57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764" y="582613"/>
            <a:ext cx="3425825" cy="5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583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5228"/>
            <a:ext cx="35909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69002"/>
            <a:ext cx="3581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717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Properly  shaped </a:t>
            </a:r>
            <a:r>
              <a:rPr lang="en-US" dirty="0" err="1"/>
              <a:t>armatuer</a:t>
            </a:r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92" y="1600200"/>
            <a:ext cx="3139016" cy="4708525"/>
          </a:xfrm>
        </p:spPr>
      </p:pic>
    </p:spTree>
    <p:extLst>
      <p:ext uri="{BB962C8B-B14F-4D97-AF65-F5344CB8AC3E}">
        <p14:creationId xmlns:p14="http://schemas.microsoft.com/office/powerpoint/2010/main" val="3998498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Combining two or three different gauges of wires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3759993" cy="5013325"/>
          </a:xfr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08" y="2209800"/>
            <a:ext cx="3722556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0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Selecting wire according to required setting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703" y="1600200"/>
            <a:ext cx="3532593" cy="4708525"/>
          </a:xfrm>
        </p:spPr>
      </p:pic>
    </p:spTree>
    <p:extLst>
      <p:ext uri="{BB962C8B-B14F-4D97-AF65-F5344CB8AC3E}">
        <p14:creationId xmlns:p14="http://schemas.microsoft.com/office/powerpoint/2010/main" val="261056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incorporating various materials to add more fine points to your work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303" y="1600200"/>
            <a:ext cx="3531393" cy="4708525"/>
          </a:xfrm>
        </p:spPr>
      </p:pic>
    </p:spTree>
    <p:extLst>
      <p:ext uri="{BB962C8B-B14F-4D97-AF65-F5344CB8AC3E}">
        <p14:creationId xmlns:p14="http://schemas.microsoft.com/office/powerpoint/2010/main" val="27206935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7406</TotalTime>
  <Words>262</Words>
  <Application>Microsoft Office PowerPoint</Application>
  <PresentationFormat>On-screen Show (4:3)</PresentationFormat>
  <Paragraphs>49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Book Antiqua</vt:lpstr>
      <vt:lpstr>Lucida Sans</vt:lpstr>
      <vt:lpstr>Wingdings</vt:lpstr>
      <vt:lpstr>Wingdings 2</vt:lpstr>
      <vt:lpstr>Wingdings 3</vt:lpstr>
      <vt:lpstr>Apex</vt:lpstr>
      <vt:lpstr>Wire Sculpture </vt:lpstr>
      <vt:lpstr>Wire Sculpture tools</vt:lpstr>
      <vt:lpstr>Wire Sculpture </vt:lpstr>
      <vt:lpstr>PowerPoint Presentation</vt:lpstr>
      <vt:lpstr>PowerPoint Presentation</vt:lpstr>
      <vt:lpstr>Properly  shaped armatuer </vt:lpstr>
      <vt:lpstr>Combining two or three different gauges of wires </vt:lpstr>
      <vt:lpstr>Selecting wire according to required setting </vt:lpstr>
      <vt:lpstr>incorporating various materials to add more fine points to your work </vt:lpstr>
      <vt:lpstr>PowerPoint Presentation</vt:lpstr>
      <vt:lpstr>PowerPoint Presentation</vt:lpstr>
      <vt:lpstr>Choosing  colored wires according to requirement keeping in view balance and harmony </vt:lpstr>
      <vt:lpstr>PowerPoint Presentation</vt:lpstr>
      <vt:lpstr>Step by step develop your sculpture </vt:lpstr>
      <vt:lpstr>PowerPoint Presentation</vt:lpstr>
      <vt:lpstr>PowerPoint Presentation</vt:lpstr>
      <vt:lpstr>Attaining  proper form</vt:lpstr>
      <vt:lpstr>Final display </vt:lpstr>
      <vt:lpstr>Click at the following link for further understanding of wire tools for sculpture</vt:lpstr>
      <vt:lpstr>Using various technique to convey your idea more aptly </vt:lpstr>
      <vt:lpstr>PowerPoint Presentation</vt:lpstr>
      <vt:lpstr>PowerPoint Presentation</vt:lpstr>
      <vt:lpstr>Ship-shape workmanship</vt:lpstr>
      <vt:lpstr>PowerPoint Presentation</vt:lpstr>
      <vt:lpstr>Resemblance in form for true depiction </vt:lpstr>
      <vt:lpstr>PowerPoint Presentation</vt:lpstr>
      <vt:lpstr>PowerPoint Presentation</vt:lpstr>
      <vt:lpstr>Using other wire material </vt:lpstr>
      <vt:lpstr>PowerPoint Presentation</vt:lpstr>
      <vt:lpstr>Right style of display</vt:lpstr>
      <vt:lpstr>PowerPoint Presentation</vt:lpstr>
      <vt:lpstr>Large scale compositions or garden sculpture </vt:lpstr>
      <vt:lpstr>PowerPoint Presentation</vt:lpstr>
      <vt:lpstr>Assignment task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Wire Sculpture</dc:title>
  <dc:creator>Rehana Salman</dc:creator>
  <cp:lastModifiedBy>Roohi Jamal</cp:lastModifiedBy>
  <cp:revision>20</cp:revision>
  <dcterms:created xsi:type="dcterms:W3CDTF">2020-06-09T17:37:06Z</dcterms:created>
  <dcterms:modified xsi:type="dcterms:W3CDTF">2020-06-15T19:45:23Z</dcterms:modified>
</cp:coreProperties>
</file>